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56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56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0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945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31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15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200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130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661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1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68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64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59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106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2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343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93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65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E902AE-9477-43BA-92F5-F508CEB5FE14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78F9-A0FB-4C79-BBD7-9BCD3EAFB2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154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Copperplate Gothic Bold" panose="020E0705020206020404" pitchFamily="34" charset="0"/>
                <a:ea typeface="Adobe Fan Heiti Std B" panose="020B0700000000000000" pitchFamily="34" charset="-128"/>
              </a:rPr>
              <a:t>Bolygó </a:t>
            </a:r>
            <a:r>
              <a:rPr lang="hu-HU" dirty="0" err="1" smtClean="0">
                <a:latin typeface="Copperplate Gothic Bold" panose="020E0705020206020404" pitchFamily="34" charset="0"/>
                <a:ea typeface="Adobe Fan Heiti Std B" panose="020B0700000000000000" pitchFamily="34" charset="-128"/>
              </a:rPr>
              <a:t>UgRUSH</a:t>
            </a:r>
            <a:endParaRPr lang="hu-HU" dirty="0">
              <a:latin typeface="Copperplate Gothic Bold" panose="020E0705020206020404" pitchFamily="34" charset="0"/>
              <a:ea typeface="Adobe Fan Heiti Std B" panose="020B0700000000000000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Játéktól a kutatásig :Társasjáték</a:t>
            </a: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Készítette: </a:t>
            </a:r>
            <a:r>
              <a:rPr lang="hu-HU" dirty="0" err="1" smtClean="0"/>
              <a:t>Krisike</a:t>
            </a:r>
            <a:r>
              <a:rPr lang="hu-HU" dirty="0" smtClean="0"/>
              <a:t> &amp; Danika Co.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004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alapötlete: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r>
              <a:rPr lang="hu-HU" dirty="0" smtClean="0"/>
              <a:t>A naprendszer témakört választottuk, hiszen mindketten rajongunk a csillagászatért</a:t>
            </a:r>
          </a:p>
          <a:p>
            <a:r>
              <a:rPr lang="hu-HU" dirty="0" smtClean="0"/>
              <a:t>A társasjáték lényege a tanulás, mind matematikában mind általános műveltségben</a:t>
            </a:r>
          </a:p>
          <a:p>
            <a:r>
              <a:rPr lang="hu-HU" dirty="0" smtClean="0"/>
              <a:t>A játékot több korosztályban tervezzük játszatni. Elemi iskolás tanulótól egészen a középiskolás tanulóig szórakozást viszünk a diák életébe.</a:t>
            </a:r>
          </a:p>
          <a:p>
            <a:r>
              <a:rPr lang="hu-HU" dirty="0" smtClean="0"/>
              <a:t>Fontosnak tartottuk, hogy a játékot csapatokban tudjuk lebonyolítani ezzel egy egészséges versenyszellemet kialakítani, valamint ez hasznos tapasztalat lehet a jövőben.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266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megkezdéséhez szükséges valamint elégséges feltételek: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Szükséges: </a:t>
            </a:r>
          </a:p>
          <a:p>
            <a:r>
              <a:rPr lang="hu-HU" dirty="0" smtClean="0"/>
              <a:t>Sok vidámság és mosoly</a:t>
            </a:r>
            <a:endParaRPr lang="hu-HU" dirty="0"/>
          </a:p>
          <a:p>
            <a:r>
              <a:rPr lang="hu-HU" dirty="0" smtClean="0"/>
              <a:t>Egy játékmester (tanár)</a:t>
            </a:r>
          </a:p>
          <a:p>
            <a:r>
              <a:rPr lang="hu-HU" dirty="0" smtClean="0"/>
              <a:t>Legalább háromfős csapatok</a:t>
            </a:r>
          </a:p>
          <a:p>
            <a:r>
              <a:rPr lang="hu-HU" dirty="0" smtClean="0"/>
              <a:t>Elégséges: </a:t>
            </a:r>
          </a:p>
          <a:p>
            <a:r>
              <a:rPr lang="hu-HU" dirty="0" smtClean="0"/>
              <a:t>Bábu</a:t>
            </a:r>
          </a:p>
          <a:p>
            <a:r>
              <a:rPr lang="hu-HU" dirty="0" smtClean="0"/>
              <a:t>Legalább három csapat (maximum négy)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109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alapjai és célja: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táblán bolygók vannak annyi zászlóval ahány csapat van!</a:t>
            </a:r>
          </a:p>
          <a:p>
            <a:r>
              <a:rPr lang="hu-HU" dirty="0" smtClean="0"/>
              <a:t>Ha egy csapat eljut egy bolygóra megszerzi a zászlót</a:t>
            </a:r>
          </a:p>
          <a:p>
            <a:r>
              <a:rPr lang="hu-HU" dirty="0" smtClean="0"/>
              <a:t>Továbbá vannak aszteroidák amik tulajdonképpen a mezők</a:t>
            </a:r>
          </a:p>
          <a:p>
            <a:r>
              <a:rPr lang="hu-HU" dirty="0" smtClean="0"/>
              <a:t>A cél az hogy minél több zászlót gyűjtve jussanak el a melegséget adó napig</a:t>
            </a:r>
          </a:p>
          <a:p>
            <a:r>
              <a:rPr lang="hu-HU" dirty="0" smtClean="0"/>
              <a:t>Az első kettő befutó közül az nyer akinek több zászlója van</a:t>
            </a:r>
          </a:p>
        </p:txBody>
      </p:sp>
    </p:spTree>
    <p:extLst>
      <p:ext uri="{BB962C8B-B14F-4D97-AF65-F5344CB8AC3E}">
        <p14:creationId xmlns:p14="http://schemas.microsoft.com/office/powerpoint/2010/main" val="277385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pálya négy piros pontjáról indulunk!</a:t>
            </a:r>
          </a:p>
          <a:p>
            <a:r>
              <a:rPr lang="hu-HU" dirty="0" smtClean="0"/>
              <a:t>A játékmester feltesz egy kérdést amire a választ le kell írni egy papírra majd jelezni!</a:t>
            </a:r>
          </a:p>
          <a:p>
            <a:r>
              <a:rPr lang="hu-HU" dirty="0" smtClean="0"/>
              <a:t>Jelzés alapján kialakul egy sorrend! Az első aki helyesen válaszolt dönthet, hogy sávot vált vagy egyből a saját sávjában lévő bolygóra lép</a:t>
            </a:r>
          </a:p>
          <a:p>
            <a:r>
              <a:rPr lang="hu-HU" dirty="0" smtClean="0"/>
              <a:t>A második,harmadik és negyedik kettő-kettő-egyet léphetnek vagy a lépésüket eltehetik úgynevezett gravitációs pontnak melyről később lesz szó. Valamint a két lépést gyűjtők átléphetnek a következő sávba ezzel feladva a bolygó zászlaját.</a:t>
            </a:r>
          </a:p>
          <a:p>
            <a:r>
              <a:rPr lang="hu-HU" dirty="0" smtClean="0"/>
              <a:t>Ha kétszer első egymás után egy csapat, akkor bolygóról bolygóra léphet, természetesen csak egy sávnyit.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90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Kiegészítés: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Fekete lyuk: A játékban két fekete lyuk van. Ha a feketelyuk éppen a bábú előtt vagy mögött van akkor beszívja kivéve ha 3 gravitációs pontja van mert akkor beszívja és kapásból ki is dobja a szomszéd aszteroidára. De ha nincs menekülés akkor a következő kérdésre nem válaszolhat.</a:t>
            </a:r>
          </a:p>
          <a:p>
            <a:pPr marL="0" indent="0">
              <a:buNone/>
            </a:pPr>
            <a:r>
              <a:rPr lang="hu-HU" dirty="0" smtClean="0"/>
              <a:t>Forgatás: 4 gravitációs pont megszerzése után a csapat felhasználhatja eme pontokat forgatásra amivel bármelyik sávot elforgathatja. Ha háromszor egymásután utolsó egy csapat akkor gravitációs pontok felhasználása nélkül forgathat.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42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vége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Napra lépés: Csak első helyes válaszadással lehet a napra lépni vagy helyes válasszal és 6 gravitációs ponttal. Amint valaki a napra lép onnantól 4 kör van vissza a játékból.</a:t>
            </a:r>
          </a:p>
          <a:p>
            <a:r>
              <a:rPr lang="hu-HU" dirty="0" smtClean="0"/>
              <a:t>Az első Napra lépő után megvárjuk a második helyezettet majd a zászlók összegzése alapján eldöntjük hogy ki nyer. </a:t>
            </a:r>
          </a:p>
          <a:p>
            <a:r>
              <a:rPr lang="hu-HU" dirty="0" smtClean="0"/>
              <a:t>A negyedik helyezett nincs a végén mindenki dobogós :D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314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/>
        </p:nvSpPr>
        <p:spPr>
          <a:xfrm>
            <a:off x="3992606" y="1552069"/>
            <a:ext cx="3360139" cy="32953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4313768" y="1824213"/>
            <a:ext cx="2717816" cy="27510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523033" y="2039374"/>
            <a:ext cx="2299286" cy="22992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746" y="2860408"/>
            <a:ext cx="741250" cy="678707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>
          <a:xfrm>
            <a:off x="4899293" y="2415634"/>
            <a:ext cx="1546767" cy="15467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3703799" y="1257338"/>
            <a:ext cx="3937751" cy="38633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3421634" y="967051"/>
            <a:ext cx="4502079" cy="4443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5219825" y="2752770"/>
            <a:ext cx="917092" cy="9057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3118747" y="536387"/>
            <a:ext cx="5110852" cy="53128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2573715" y="145313"/>
            <a:ext cx="6294181" cy="6183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450" y="2833586"/>
            <a:ext cx="355826" cy="40327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48" y="3620029"/>
            <a:ext cx="405777" cy="422008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802" y="1962373"/>
            <a:ext cx="296682" cy="31719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05" y="2642305"/>
            <a:ext cx="337554" cy="382561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547" y="3620029"/>
            <a:ext cx="302279" cy="314370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01" y="4639954"/>
            <a:ext cx="365497" cy="343567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29" y="492581"/>
            <a:ext cx="465458" cy="527519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93" y="5783916"/>
            <a:ext cx="414065" cy="430628"/>
          </a:xfrm>
          <a:prstGeom prst="rect">
            <a:avLst/>
          </a:prstGeom>
        </p:spPr>
      </p:pic>
      <p:sp>
        <p:nvSpPr>
          <p:cNvPr id="23" name="Ellipszis 22"/>
          <p:cNvSpPr/>
          <p:nvPr/>
        </p:nvSpPr>
        <p:spPr>
          <a:xfrm>
            <a:off x="9477829" y="3236856"/>
            <a:ext cx="145142" cy="130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1349829" y="3236856"/>
            <a:ext cx="101600" cy="130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5675087" y="6618514"/>
            <a:ext cx="45719" cy="72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5442358" y="0"/>
            <a:ext cx="23031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6136917" y="5948851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8060654" y="4567215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7622974" y="1101156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3544142" y="1101156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2770960" y="391160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6489603" y="5354394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7896940" y="3618263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7360697" y="1466989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3951776" y="1235137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3212369" y="2928836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4443204" y="4879632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7440524" y="4112703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7081893" y="1679759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5768621" y="102364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3628181" y="227734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5282701" y="4897608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7313747" y="2683461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5672673" y="1357123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4090860" y="2064248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4275597" y="3856016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999031" y="4542351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6973853" y="249011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5210128" y="1670422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5404403" y="4324975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6814506" y="330200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4571406" y="249011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4332231" y="315612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5477686" y="3948190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6567070" y="3199759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4935831" y="2453984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3959032" y="4904231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5927322" y="2241214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4542918" y="5256599"/>
            <a:ext cx="261257" cy="253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4928616" y="3201301"/>
            <a:ext cx="261257" cy="253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4369159" y="1625291"/>
            <a:ext cx="261257" cy="253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/>
          <p:cNvSpPr/>
          <p:nvPr/>
        </p:nvSpPr>
        <p:spPr>
          <a:xfrm>
            <a:off x="10058400" y="2642306"/>
            <a:ext cx="261257" cy="253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Szövegdoboz 64"/>
          <p:cNvSpPr txBox="1"/>
          <p:nvPr/>
        </p:nvSpPr>
        <p:spPr>
          <a:xfrm>
            <a:off x="10479314" y="2549078"/>
            <a:ext cx="129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Fekete lyuk</a:t>
            </a:r>
            <a:endParaRPr lang="hu-HU" dirty="0"/>
          </a:p>
        </p:txBody>
      </p:sp>
      <p:sp>
        <p:nvSpPr>
          <p:cNvPr id="66" name="Ellipszis 65"/>
          <p:cNvSpPr/>
          <p:nvPr/>
        </p:nvSpPr>
        <p:spPr>
          <a:xfrm>
            <a:off x="10109199" y="3841805"/>
            <a:ext cx="159657" cy="212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Szövegdoboz 66"/>
          <p:cNvSpPr txBox="1"/>
          <p:nvPr/>
        </p:nvSpPr>
        <p:spPr>
          <a:xfrm>
            <a:off x="10479313" y="3777214"/>
            <a:ext cx="150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Aszteroida</a:t>
            </a:r>
            <a:endParaRPr lang="hu-HU" dirty="0"/>
          </a:p>
        </p:txBody>
      </p:sp>
      <p:sp>
        <p:nvSpPr>
          <p:cNvPr id="68" name="Ellipszis 67"/>
          <p:cNvSpPr/>
          <p:nvPr/>
        </p:nvSpPr>
        <p:spPr>
          <a:xfrm>
            <a:off x="10142568" y="4811737"/>
            <a:ext cx="145142" cy="130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Szövegdoboz 68"/>
          <p:cNvSpPr txBox="1"/>
          <p:nvPr/>
        </p:nvSpPr>
        <p:spPr>
          <a:xfrm>
            <a:off x="10479313" y="4673600"/>
            <a:ext cx="129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kezdés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5271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422</Words>
  <Application>Microsoft Office PowerPoint</Application>
  <PresentationFormat>Szélesvásznú</PresentationFormat>
  <Paragraphs>43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Adobe Fan Heiti Std B</vt:lpstr>
      <vt:lpstr>Arial</vt:lpstr>
      <vt:lpstr>Century Gothic</vt:lpstr>
      <vt:lpstr>Copperplate Gothic Bold</vt:lpstr>
      <vt:lpstr>Wingdings 3</vt:lpstr>
      <vt:lpstr>Ion</vt:lpstr>
      <vt:lpstr>Bolygó UgRUSH</vt:lpstr>
      <vt:lpstr>A játék alapötlete:</vt:lpstr>
      <vt:lpstr>A játék megkezdéséhez szükséges valamint elégséges feltételek:</vt:lpstr>
      <vt:lpstr>A játék alapjai és célja:</vt:lpstr>
      <vt:lpstr>Szabályok</vt:lpstr>
      <vt:lpstr>Kiegészítés:</vt:lpstr>
      <vt:lpstr>A játék vége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admin</dc:creator>
  <cp:lastModifiedBy>admin</cp:lastModifiedBy>
  <cp:revision>11</cp:revision>
  <dcterms:created xsi:type="dcterms:W3CDTF">2015-05-15T08:20:45Z</dcterms:created>
  <dcterms:modified xsi:type="dcterms:W3CDTF">2015-05-15T09:29:03Z</dcterms:modified>
</cp:coreProperties>
</file>